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73" r:id="rId2"/>
    <p:sldId id="274" r:id="rId3"/>
    <p:sldId id="275" r:id="rId4"/>
    <p:sldId id="279" r:id="rId5"/>
    <p:sldId id="276" r:id="rId6"/>
    <p:sldId id="277" r:id="rId7"/>
    <p:sldId id="278" r:id="rId8"/>
  </p:sldIdLst>
  <p:sldSz cx="9144000" cy="6858000" type="screen4x3"/>
  <p:notesSz cx="6858000" cy="9144000"/>
  <p:defaultTextStyle>
    <a:defPPr>
      <a:defRPr lang="es-ES_tradnl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12E6B"/>
    <a:srgbClr val="225C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>
      <p:cViewPr>
        <p:scale>
          <a:sx n="60" d="100"/>
          <a:sy n="60" d="100"/>
        </p:scale>
        <p:origin x="-1656" y="-27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EC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FAC74A5-318C-4576-ACBF-864F27500C92}" type="datetime1">
              <a:rPr lang="es-ES_tradnl"/>
              <a:pPr/>
              <a:t>24/02/2013</a:t>
            </a:fld>
            <a:endParaRPr lang="es-ES_trad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s-EC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8674737-3046-4570-A514-5D95B39A11BD}" type="slidenum">
              <a:rPr lang="es-ES_tradnl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0024294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ＭＳ Ｐゴシック" pitchFamily="-65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-128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-128"/>
        <a:cs typeface="Geneva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EC" smtClean="0">
              <a:ea typeface="ＭＳ Ｐゴシック" charset="-128"/>
            </a:endParaRP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D348BDE-71E7-46AE-B19C-FD8E91EFEF1C}" type="slidenum">
              <a:rPr lang="es-ES_tradnl"/>
              <a:pPr/>
              <a:t>1</a:t>
            </a:fld>
            <a:endParaRPr lang="es-ES_trad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EC" smtClean="0">
              <a:ea typeface="ＭＳ Ｐゴシック" charset="-128"/>
            </a:endParaRP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EFF1F87-AAD4-4116-9594-FD2EBA1E6E2F}" type="slidenum">
              <a:rPr lang="es-ES_tradnl"/>
              <a:pPr/>
              <a:t>2</a:t>
            </a:fld>
            <a:endParaRPr lang="es-ES_trad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EC" smtClean="0">
              <a:ea typeface="ＭＳ Ｐゴシック" charset="-128"/>
            </a:endParaRP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6EA668A-CBF4-445E-980C-FE14A93D5EC5}" type="slidenum">
              <a:rPr lang="es-ES_tradnl"/>
              <a:pPr/>
              <a:t>3</a:t>
            </a:fld>
            <a:endParaRPr lang="es-ES_tradn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EC" smtClean="0">
              <a:ea typeface="ＭＳ Ｐゴシック" charset="-128"/>
            </a:endParaRP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F318B60-3DCC-4BC8-8488-F6C72DAA3FCD}" type="slidenum">
              <a:rPr lang="es-ES_tradnl"/>
              <a:pPr/>
              <a:t>4</a:t>
            </a:fld>
            <a:endParaRPr lang="es-ES_tradn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EC" smtClean="0">
              <a:ea typeface="ＭＳ Ｐゴシック" charset="-128"/>
            </a:endParaRP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1E0E93D-86E5-4646-B2DD-686D86EBD053}" type="slidenum">
              <a:rPr lang="es-ES_tradnl"/>
              <a:pPr/>
              <a:t>5</a:t>
            </a:fld>
            <a:endParaRPr lang="es-ES_tradn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EC" smtClean="0">
              <a:ea typeface="ＭＳ Ｐゴシック" charset="-128"/>
            </a:endParaRPr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F6B8114-894B-4E11-9780-729C6EDEF3E5}" type="slidenum">
              <a:rPr lang="es-ES_tradnl"/>
              <a:pPr/>
              <a:t>6</a:t>
            </a:fld>
            <a:endParaRPr lang="es-ES_tradn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EC" smtClean="0">
              <a:ea typeface="ＭＳ Ｐゴシック" charset="-128"/>
            </a:endParaRPr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6543E42-C2DD-4087-9D3C-5C9BCF770179}" type="slidenum">
              <a:rPr lang="es-ES_tradnl"/>
              <a:pPr/>
              <a:t>7</a:t>
            </a:fld>
            <a:endParaRPr lang="es-ES_trad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Click to edit Master title style</a:t>
            </a:r>
            <a:endParaRPr lang="es-ES_trad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Click to edit Master subtitle style</a:t>
            </a:r>
            <a:endParaRPr lang="es-ES_trad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7CA6B07-5BFE-4DB4-8F1F-8DE6CA16A3A1}" type="datetime1">
              <a:rPr lang="es-ES_tradnl"/>
              <a:pPr/>
              <a:t>24/02/2013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C53118-54D7-48BB-8502-71919C957509}" type="slidenum">
              <a:rPr lang="es-ES_tradnl"/>
              <a:pPr/>
              <a:t>‹Nº›</a:t>
            </a:fld>
            <a:endParaRPr lang="es-ES_tradnl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s-ES_trad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s-ES_trad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E39A568-1A53-44CF-853D-E5ECD5D4B6C0}" type="datetime1">
              <a:rPr lang="es-ES_tradnl"/>
              <a:pPr/>
              <a:t>24/02/2013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4F8FFE-90BA-4C59-88C3-E1B9C943B345}" type="slidenum">
              <a:rPr lang="es-ES_tradnl"/>
              <a:pPr/>
              <a:t>‹Nº›</a:t>
            </a:fld>
            <a:endParaRPr lang="es-ES_tradnl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Click to edit Master title style</a:t>
            </a:r>
            <a:endParaRPr lang="es-ES_trad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s-ES_trad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9485704-474B-4525-B364-467BBDCFE8F3}" type="datetime1">
              <a:rPr lang="es-ES_tradnl"/>
              <a:pPr/>
              <a:t>24/02/2013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8AA6AF-7B8E-4E1C-8250-313194E13A5B}" type="slidenum">
              <a:rPr lang="es-ES_tradnl"/>
              <a:pPr/>
              <a:t>‹Nº›</a:t>
            </a:fld>
            <a:endParaRPr lang="es-ES_tradnl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s-ES_trad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s-ES_trad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5055AD3-E036-43BF-9079-7B238034CC51}" type="datetime1">
              <a:rPr lang="es-ES_tradnl"/>
              <a:pPr/>
              <a:t>24/02/2013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2B51A2-73A5-4C5C-9989-3E577666A322}" type="slidenum">
              <a:rPr lang="es-ES_tradnl"/>
              <a:pPr/>
              <a:t>‹Nº›</a:t>
            </a:fld>
            <a:endParaRPr lang="es-ES_tradnl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Click to edit Master title style</a:t>
            </a:r>
            <a:endParaRPr lang="es-ES_trad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623A59A-0ECC-4C99-B1ED-2BCFB5334410}" type="datetime1">
              <a:rPr lang="es-ES_tradnl"/>
              <a:pPr/>
              <a:t>24/02/2013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7AA5F0-03DD-48A9-BA52-7C4E704EB034}" type="slidenum">
              <a:rPr lang="es-ES_tradnl"/>
              <a:pPr/>
              <a:t>‹Nº›</a:t>
            </a:fld>
            <a:endParaRPr lang="es-ES_tradnl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s-ES_trad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s-ES_trad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s-ES_tradnl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E02D55D-A99E-4D33-A8FA-C8BCAA8EF1AC}" type="datetime1">
              <a:rPr lang="es-ES_tradnl"/>
              <a:pPr/>
              <a:t>24/02/2013</a:t>
            </a:fld>
            <a:endParaRPr lang="es-ES_tradn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C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5183A5-7FDC-408B-B1BB-6738275F11D2}" type="slidenum">
              <a:rPr lang="es-ES_tradnl"/>
              <a:pPr/>
              <a:t>‹Nº›</a:t>
            </a:fld>
            <a:endParaRPr lang="es-ES_tradnl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Click to edit Master title style</a:t>
            </a:r>
            <a:endParaRPr lang="es-ES_trad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s-ES_trad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s-ES_tradnl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3CAD311-234A-4B7B-A203-FC87BB9E5199}" type="datetime1">
              <a:rPr lang="es-ES_tradnl"/>
              <a:pPr/>
              <a:t>24/02/2013</a:t>
            </a:fld>
            <a:endParaRPr lang="es-ES_tradnl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C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C2BAD8-6508-4977-A787-D6E72D616B9B}" type="slidenum">
              <a:rPr lang="es-ES_tradnl"/>
              <a:pPr/>
              <a:t>‹Nº›</a:t>
            </a:fld>
            <a:endParaRPr lang="es-ES_tradnl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s-ES_tradnl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799924C-AA12-41D2-BFB2-E8ABC574B45E}" type="datetime1">
              <a:rPr lang="es-ES_tradnl"/>
              <a:pPr/>
              <a:t>24/02/2013</a:t>
            </a:fld>
            <a:endParaRPr lang="es-ES_tradn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C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55801B-79FF-4557-A319-3566C5C47AAE}" type="slidenum">
              <a:rPr lang="es-ES_tradnl"/>
              <a:pPr/>
              <a:t>‹Nº›</a:t>
            </a:fld>
            <a:endParaRPr lang="es-ES_tradnl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AC368DA-1823-47DD-897D-70B3A4AE2BF7}" type="datetime1">
              <a:rPr lang="es-ES_tradnl"/>
              <a:pPr/>
              <a:t>24/02/2013</a:t>
            </a:fld>
            <a:endParaRPr lang="es-ES_tradnl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C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9BBF4D-0B3F-439A-A672-7A1334C62EDB}" type="slidenum">
              <a:rPr lang="es-ES_tradnl"/>
              <a:pPr/>
              <a:t>‹Nº›</a:t>
            </a:fld>
            <a:endParaRPr lang="es-ES_tradnl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Click to edit Master title style</a:t>
            </a:r>
            <a:endParaRPr lang="es-ES_trad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s-ES_trad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0E91344-A14C-44C0-A6CE-0B06FA9B2B81}" type="datetime1">
              <a:rPr lang="es-ES_tradnl"/>
              <a:pPr/>
              <a:t>24/02/2013</a:t>
            </a:fld>
            <a:endParaRPr lang="es-ES_tradn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C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2A3367-DEE1-4AAF-BC7C-0BDF136F8B40}" type="slidenum">
              <a:rPr lang="es-ES_tradnl"/>
              <a:pPr/>
              <a:t>‹Nº›</a:t>
            </a:fld>
            <a:endParaRPr lang="es-ES_tradnl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Click to edit Master title style</a:t>
            </a:r>
            <a:endParaRPr lang="es-ES_trad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_tradnl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76240C-DBC6-4A8A-B3AB-36E2CF47F607}" type="datetime1">
              <a:rPr lang="es-ES_tradnl"/>
              <a:pPr/>
              <a:t>24/02/2013</a:t>
            </a:fld>
            <a:endParaRPr lang="es-ES_tradn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C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56CD53-FC09-4FA8-8AA5-1D6EF46BC5D6}" type="slidenum">
              <a:rPr lang="es-ES_tradnl"/>
              <a:pPr/>
              <a:t>‹Nº›</a:t>
            </a:fld>
            <a:endParaRPr lang="es-ES_tradnl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761079DC-0207-412B-93E6-AFE7613AD59B}" type="datetime1">
              <a:rPr lang="es-ES_tradnl"/>
              <a:pPr/>
              <a:t>24/02/2013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2F9D8AB5-CB57-428C-92F6-9B2007A41E39}" type="slidenum">
              <a:rPr lang="es-ES_tradnl"/>
              <a:pPr/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Geneva" charset="-128"/>
          <a:cs typeface="Geneva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11" descr="fondoinicio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7"/>
          <p:cNvSpPr>
            <a:spLocks noChangeArrowheads="1"/>
          </p:cNvSpPr>
          <p:nvPr/>
        </p:nvSpPr>
        <p:spPr bwMode="auto">
          <a:xfrm>
            <a:off x="457200" y="265113"/>
            <a:ext cx="5638800" cy="255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ES_tradnl" sz="4000" b="1" dirty="0">
                <a:solidFill>
                  <a:schemeClr val="bg1"/>
                </a:solidFill>
                <a:latin typeface="Times New Roman Italic" charset="0"/>
                <a:cs typeface="Times New Roman" charset="0"/>
              </a:rPr>
              <a:t>Oración personal y movilización de la iglesia madre</a:t>
            </a:r>
          </a:p>
        </p:txBody>
      </p:sp>
      <p:sp>
        <p:nvSpPr>
          <p:cNvPr id="14340" name="Title 1"/>
          <p:cNvSpPr txBox="1">
            <a:spLocks/>
          </p:cNvSpPr>
          <p:nvPr/>
        </p:nvSpPr>
        <p:spPr bwMode="auto">
          <a:xfrm>
            <a:off x="6324600" y="685800"/>
            <a:ext cx="2819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s-ES_tradnl" sz="2100">
                <a:solidFill>
                  <a:srgbClr val="FFFFFF"/>
                </a:solidFill>
                <a:cs typeface="Arial" charset="0"/>
              </a:rPr>
              <a:t>Sesión 2</a:t>
            </a:r>
          </a:p>
        </p:txBody>
      </p:sp>
      <p:sp>
        <p:nvSpPr>
          <p:cNvPr id="14341" name="Rectangle 11"/>
          <p:cNvSpPr>
            <a:spLocks noChangeArrowheads="1"/>
          </p:cNvSpPr>
          <p:nvPr/>
        </p:nvSpPr>
        <p:spPr bwMode="auto">
          <a:xfrm>
            <a:off x="457200" y="3200400"/>
            <a:ext cx="70993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s-ES_tradnl" sz="2400" b="1" dirty="0">
                <a:solidFill>
                  <a:srgbClr val="112E6B"/>
                </a:solidFill>
              </a:rPr>
              <a:t>Objetivo de la sesión e indicadores</a:t>
            </a:r>
          </a:p>
          <a:p>
            <a:endParaRPr lang="es-ES_tradnl" sz="2000" dirty="0"/>
          </a:p>
          <a:p>
            <a:r>
              <a:rPr lang="es-ES_tradnl" sz="2000" dirty="0"/>
              <a:t>El sembrador:</a:t>
            </a:r>
          </a:p>
          <a:p>
            <a:pPr lvl="2" indent="-457200">
              <a:buClr>
                <a:srgbClr val="112E6B"/>
              </a:buClr>
              <a:buFont typeface="Calibri" charset="0"/>
              <a:buAutoNum type="arabicPeriod"/>
            </a:pPr>
            <a:r>
              <a:rPr lang="es-ES_tradnl" sz="2000" dirty="0"/>
              <a:t>Conocerá el fundamento bíblico del por qué esta disciplina espiritual es </a:t>
            </a:r>
            <a:r>
              <a:rPr lang="es-ES_tradnl" sz="2000" dirty="0" smtClean="0"/>
              <a:t>importante.</a:t>
            </a:r>
            <a:endParaRPr lang="es-ES_tradnl" sz="2000" dirty="0"/>
          </a:p>
          <a:p>
            <a:pPr lvl="2" indent="-457200">
              <a:buClr>
                <a:srgbClr val="112E6B"/>
              </a:buClr>
              <a:buFont typeface="Calibri" charset="0"/>
              <a:buAutoNum type="arabicPeriod"/>
            </a:pPr>
            <a:r>
              <a:rPr lang="es-ES_tradnl" sz="2000" dirty="0"/>
              <a:t>Sabrá cómo desarrollar una reunión de oración de apoyo a la siembra de </a:t>
            </a:r>
            <a:r>
              <a:rPr lang="es-ES_tradnl" sz="2000" dirty="0" smtClean="0"/>
              <a:t>iglesias.</a:t>
            </a:r>
            <a:endParaRPr lang="es-ES_tradnl" sz="2000" dirty="0"/>
          </a:p>
          <a:p>
            <a:pPr lvl="2" indent="-457200">
              <a:buClr>
                <a:srgbClr val="112E6B"/>
              </a:buClr>
              <a:buFont typeface="Calibri" charset="0"/>
              <a:buAutoNum type="arabicPeriod"/>
            </a:pPr>
            <a:r>
              <a:rPr lang="es-ES_tradnl" sz="2000" dirty="0"/>
              <a:t>Sabrá cómo desarrollar un grupo permanente de socios de oración para apoyo espiritual al sembrador.</a:t>
            </a:r>
          </a:p>
        </p:txBody>
      </p:sp>
      <p:grpSp>
        <p:nvGrpSpPr>
          <p:cNvPr id="2" name="Agrupar 7"/>
          <p:cNvGrpSpPr>
            <a:grpSpLocks/>
          </p:cNvGrpSpPr>
          <p:nvPr/>
        </p:nvGrpSpPr>
        <p:grpSpPr bwMode="auto">
          <a:xfrm>
            <a:off x="6858000" y="5257800"/>
            <a:ext cx="2286000" cy="1528763"/>
            <a:chOff x="6858000" y="5257800"/>
            <a:chExt cx="2286000" cy="1528763"/>
          </a:xfrm>
        </p:grpSpPr>
        <p:pic>
          <p:nvPicPr>
            <p:cNvPr id="14343" name="Picture 5" descr="MC900434927.PNG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7556500" y="5257800"/>
              <a:ext cx="1079500" cy="10795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344" name="Rectangle 6"/>
            <p:cNvSpPr>
              <a:spLocks noChangeArrowheads="1"/>
            </p:cNvSpPr>
            <p:nvPr/>
          </p:nvSpPr>
          <p:spPr bwMode="auto">
            <a:xfrm>
              <a:off x="6858000" y="6324600"/>
              <a:ext cx="2286000" cy="461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s-ES_tradnl" sz="1200" b="1">
                  <a:solidFill>
                    <a:srgbClr val="112E6B"/>
                  </a:solidFill>
                </a:rPr>
                <a:t>ACTIVIDAD</a:t>
              </a:r>
            </a:p>
            <a:p>
              <a:pPr algn="ctr"/>
              <a:r>
                <a:rPr lang="es-ES_tradnl" sz="1200" b="1">
                  <a:solidFill>
                    <a:srgbClr val="112E6B"/>
                  </a:solidFill>
                </a:rPr>
                <a:t>INTRODUCTORIA</a:t>
              </a:r>
            </a:p>
          </p:txBody>
        </p:sp>
      </p:grp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3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43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43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43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43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2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4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6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1" grpId="0" build="p" bldLvl="3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6" descr="MC900432648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0500" y="1066800"/>
            <a:ext cx="10795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Title 1"/>
          <p:cNvSpPr>
            <a:spLocks noGrp="1"/>
          </p:cNvSpPr>
          <p:nvPr>
            <p:ph type="ctrTitle"/>
          </p:nvPr>
        </p:nvSpPr>
        <p:spPr>
          <a:xfrm>
            <a:off x="190500" y="0"/>
            <a:ext cx="8763000" cy="914400"/>
          </a:xfrm>
        </p:spPr>
        <p:txBody>
          <a:bodyPr/>
          <a:lstStyle/>
          <a:p>
            <a:pPr algn="l" eaLnBrk="1" hangingPunct="1"/>
            <a:r>
              <a:rPr lang="es-ES_tradnl" sz="3600" b="1" smtClean="0">
                <a:solidFill>
                  <a:srgbClr val="FFFFFF"/>
                </a:solidFill>
                <a:latin typeface="Times New Roman Italic" charset="0"/>
                <a:ea typeface="ＭＳ Ｐゴシック" charset="-128"/>
                <a:cs typeface="Arial" charset="0"/>
              </a:rPr>
              <a:t>La oración</a:t>
            </a:r>
          </a:p>
        </p:txBody>
      </p:sp>
      <p:sp>
        <p:nvSpPr>
          <p:cNvPr id="16388" name="Title 1"/>
          <p:cNvSpPr txBox="1">
            <a:spLocks/>
          </p:cNvSpPr>
          <p:nvPr/>
        </p:nvSpPr>
        <p:spPr bwMode="auto">
          <a:xfrm>
            <a:off x="6324600" y="685800"/>
            <a:ext cx="2819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s-ES_tradnl" sz="2100">
                <a:solidFill>
                  <a:srgbClr val="FFFFFF"/>
                </a:solidFill>
                <a:cs typeface="Arial" charset="0"/>
              </a:rPr>
              <a:t>Sesión 2</a:t>
            </a:r>
          </a:p>
        </p:txBody>
      </p:sp>
      <p:sp>
        <p:nvSpPr>
          <p:cNvPr id="16389" name="Rectangle 9"/>
          <p:cNvSpPr>
            <a:spLocks noChangeArrowheads="1"/>
          </p:cNvSpPr>
          <p:nvPr/>
        </p:nvSpPr>
        <p:spPr bwMode="auto">
          <a:xfrm>
            <a:off x="1193800" y="1600200"/>
            <a:ext cx="2311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spAutoFit/>
          </a:bodyPr>
          <a:lstStyle/>
          <a:p>
            <a:r>
              <a:rPr lang="en-US" sz="2400" b="1" dirty="0">
                <a:solidFill>
                  <a:srgbClr val="112E6B"/>
                </a:solidFill>
                <a:latin typeface="Times New Roman" charset="0"/>
                <a:cs typeface="Times New Roman" charset="0"/>
              </a:rPr>
              <a:t>Mt. 18:19-20</a:t>
            </a:r>
          </a:p>
        </p:txBody>
      </p:sp>
      <p:sp>
        <p:nvSpPr>
          <p:cNvPr id="16390" name="Rectangle 13"/>
          <p:cNvSpPr>
            <a:spLocks noChangeArrowheads="1"/>
          </p:cNvSpPr>
          <p:nvPr/>
        </p:nvSpPr>
        <p:spPr bwMode="auto">
          <a:xfrm>
            <a:off x="1270000" y="2062163"/>
            <a:ext cx="7359650" cy="41751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lvl="1" indent="-457200">
              <a:buClr>
                <a:srgbClr val="112E6B"/>
              </a:buClr>
              <a:buFont typeface="Arial" charset="0"/>
              <a:buChar char="•"/>
            </a:pPr>
            <a:r>
              <a:rPr lang="es-ES_tradnl" sz="2400" dirty="0"/>
              <a:t>Es una comunicación de doble </a:t>
            </a:r>
            <a:r>
              <a:rPr lang="es-ES_tradnl" sz="2400" dirty="0" smtClean="0"/>
              <a:t>vía (</a:t>
            </a:r>
            <a:r>
              <a:rPr lang="es-ES_tradnl" sz="2400" dirty="0" err="1" smtClean="0"/>
              <a:t>Jer</a:t>
            </a:r>
            <a:r>
              <a:rPr lang="es-ES_tradnl" sz="2400" dirty="0" err="1"/>
              <a:t>.</a:t>
            </a:r>
            <a:r>
              <a:rPr lang="es-ES_tradnl" sz="2400" dirty="0"/>
              <a:t> 33:3).</a:t>
            </a:r>
          </a:p>
          <a:p>
            <a:pPr lvl="1" indent="-457200">
              <a:buClr>
                <a:srgbClr val="112E6B"/>
              </a:buClr>
              <a:buFont typeface="Arial" charset="0"/>
              <a:buChar char="•"/>
            </a:pPr>
            <a:r>
              <a:rPr lang="es-ES_tradnl" sz="2400" dirty="0" smtClean="0"/>
              <a:t>Es </a:t>
            </a:r>
            <a:r>
              <a:rPr lang="es-ES_tradnl" sz="2400" dirty="0"/>
              <a:t>un deleite, un privilegio. </a:t>
            </a:r>
          </a:p>
          <a:p>
            <a:pPr lvl="1" indent="-457200">
              <a:buClr>
                <a:srgbClr val="112E6B"/>
              </a:buClr>
              <a:buFont typeface="Arial" charset="0"/>
              <a:buChar char="•"/>
            </a:pPr>
            <a:r>
              <a:rPr lang="es-ES_tradnl" sz="2400" dirty="0"/>
              <a:t>Debe </a:t>
            </a:r>
            <a:r>
              <a:rPr lang="es-ES_tradnl" sz="2400" dirty="0" smtClean="0"/>
              <a:t>ser sincera.</a:t>
            </a:r>
            <a:endParaRPr lang="es-ES_tradnl" sz="2400" dirty="0"/>
          </a:p>
          <a:p>
            <a:pPr lvl="1" indent="-457200">
              <a:buClr>
                <a:srgbClr val="112E6B"/>
              </a:buClr>
              <a:buFont typeface="Arial" charset="0"/>
              <a:buChar char="•"/>
            </a:pPr>
            <a:r>
              <a:rPr lang="es-ES_tradnl" sz="2400" dirty="0"/>
              <a:t>No es para oír lo que </a:t>
            </a:r>
            <a:r>
              <a:rPr lang="es-ES_tradnl" sz="2400" dirty="0" smtClean="0"/>
              <a:t>queremos.</a:t>
            </a:r>
            <a:endParaRPr lang="es-ES_tradnl" sz="2400" dirty="0"/>
          </a:p>
          <a:p>
            <a:pPr lvl="1" indent="-457200">
              <a:buClr>
                <a:srgbClr val="112E6B"/>
              </a:buClr>
              <a:buFont typeface="Arial" charset="0"/>
              <a:buChar char="•"/>
            </a:pPr>
            <a:r>
              <a:rPr lang="es-ES_tradnl" sz="2400" dirty="0"/>
              <a:t>Es para conectarnos con la Voluntad de </a:t>
            </a:r>
            <a:r>
              <a:rPr lang="es-ES_tradnl" sz="2400" dirty="0" smtClean="0"/>
              <a:t>Dios.</a:t>
            </a:r>
            <a:endParaRPr lang="es-ES_tradnl" sz="2400" dirty="0"/>
          </a:p>
          <a:p>
            <a:pPr marL="457200" indent="-457200">
              <a:buClr>
                <a:srgbClr val="112E6B"/>
              </a:buClr>
              <a:buFont typeface="Arial" charset="0"/>
              <a:buChar char="•"/>
            </a:pPr>
            <a:r>
              <a:rPr lang="es-ES_tradnl" sz="2400" dirty="0"/>
              <a:t>Es la armadura del </a:t>
            </a:r>
            <a:r>
              <a:rPr lang="es-ES_tradnl" sz="2400" dirty="0" smtClean="0"/>
              <a:t>creyente </a:t>
            </a:r>
            <a:r>
              <a:rPr lang="es-ES_tradnl" sz="2400" dirty="0"/>
              <a:t>(</a:t>
            </a:r>
            <a:r>
              <a:rPr lang="es-ES_tradnl" sz="2400" dirty="0" err="1"/>
              <a:t>Mt.</a:t>
            </a:r>
            <a:r>
              <a:rPr lang="es-ES_tradnl" sz="2400" dirty="0"/>
              <a:t> 21:12). </a:t>
            </a:r>
            <a:r>
              <a:rPr lang="es-ES_tradnl" sz="2400" dirty="0" smtClean="0"/>
              <a:t>¿</a:t>
            </a:r>
            <a:r>
              <a:rPr lang="es-ES_tradnl" sz="2400" dirty="0"/>
              <a:t>Qué anhelamos ver?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3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63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63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63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63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63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0" grpId="0" build="p" bldLvl="3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ctrTitle"/>
          </p:nvPr>
        </p:nvSpPr>
        <p:spPr>
          <a:xfrm>
            <a:off x="190500" y="0"/>
            <a:ext cx="8763000" cy="914400"/>
          </a:xfrm>
        </p:spPr>
        <p:txBody>
          <a:bodyPr/>
          <a:lstStyle/>
          <a:p>
            <a:pPr algn="l" eaLnBrk="1" hangingPunct="1"/>
            <a:r>
              <a:rPr lang="es-ES_tradnl" sz="3600" b="1" smtClean="0">
                <a:solidFill>
                  <a:srgbClr val="FFFFFF"/>
                </a:solidFill>
                <a:latin typeface="Times New Roman Italic" charset="0"/>
                <a:ea typeface="ＭＳ Ｐゴシック" charset="-128"/>
                <a:cs typeface="Arial" charset="0"/>
              </a:rPr>
              <a:t>Obstáculos de la oración</a:t>
            </a:r>
          </a:p>
        </p:txBody>
      </p:sp>
      <p:sp>
        <p:nvSpPr>
          <p:cNvPr id="18435" name="Title 1"/>
          <p:cNvSpPr txBox="1">
            <a:spLocks/>
          </p:cNvSpPr>
          <p:nvPr/>
        </p:nvSpPr>
        <p:spPr bwMode="auto">
          <a:xfrm>
            <a:off x="6324600" y="685800"/>
            <a:ext cx="2819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s-ES_tradnl" sz="2100">
                <a:solidFill>
                  <a:srgbClr val="FFFFFF"/>
                </a:solidFill>
                <a:cs typeface="Arial" charset="0"/>
              </a:rPr>
              <a:t>Sesión 2</a:t>
            </a: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2971800" y="1066800"/>
            <a:ext cx="556260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457200" indent="-457200">
              <a:buClr>
                <a:srgbClr val="112E6B"/>
              </a:buClr>
              <a:buFont typeface="Arial" charset="0"/>
              <a:buChar char="•"/>
            </a:pPr>
            <a:r>
              <a:rPr lang="es-ES_tradnl" sz="2400"/>
              <a:t>EL PECADO. (Sal. 51:12; 1 Jn. 1:9) </a:t>
            </a:r>
          </a:p>
          <a:p>
            <a:pPr marL="457200" indent="-457200">
              <a:buClr>
                <a:srgbClr val="112E6B"/>
              </a:buClr>
              <a:buFont typeface="Arial" charset="0"/>
              <a:buChar char="•"/>
            </a:pPr>
            <a:r>
              <a:rPr lang="es-ES_tradnl" sz="2400"/>
              <a:t>LOS ÍDOLOS. (Sal. 115)</a:t>
            </a:r>
          </a:p>
          <a:p>
            <a:pPr marL="457200" indent="-457200">
              <a:buClr>
                <a:srgbClr val="112E6B"/>
              </a:buClr>
              <a:buFont typeface="Arial" charset="0"/>
              <a:buChar char="•"/>
            </a:pPr>
            <a:r>
              <a:rPr lang="es-ES_tradnl" sz="2400"/>
              <a:t>LA AVARICIA – CODICIA. (Sal. 119:36; Lc. 12:15)</a:t>
            </a:r>
          </a:p>
          <a:p>
            <a:pPr marL="457200" indent="-457200">
              <a:buClr>
                <a:srgbClr val="112E6B"/>
              </a:buClr>
              <a:buFont typeface="Arial" charset="0"/>
              <a:buChar char="•"/>
            </a:pPr>
            <a:r>
              <a:rPr lang="es-ES_tradnl" sz="2400"/>
              <a:t>FALTA DE PERDÓN. (Ro. 12:10-14)</a:t>
            </a:r>
          </a:p>
          <a:p>
            <a:pPr marL="457200" indent="-457200">
              <a:buClr>
                <a:srgbClr val="112E6B"/>
              </a:buClr>
              <a:buFont typeface="Arial" charset="0"/>
              <a:buChar char="•"/>
            </a:pPr>
            <a:r>
              <a:rPr lang="es-ES_tradnl" sz="2400"/>
              <a:t>INCREDULIDAD – DUDA. (Mar. 6:2-6; He. 3:12)</a:t>
            </a: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2698750"/>
            <a:ext cx="2743200" cy="229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 bldLvl="3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ctrTitle"/>
          </p:nvPr>
        </p:nvSpPr>
        <p:spPr>
          <a:xfrm>
            <a:off x="190500" y="0"/>
            <a:ext cx="8763000" cy="914400"/>
          </a:xfrm>
        </p:spPr>
        <p:txBody>
          <a:bodyPr/>
          <a:lstStyle/>
          <a:p>
            <a:pPr algn="l" eaLnBrk="1" hangingPunct="1"/>
            <a:r>
              <a:rPr lang="es-ES_tradnl" sz="3600" b="1" smtClean="0">
                <a:solidFill>
                  <a:srgbClr val="FFFFFF"/>
                </a:solidFill>
                <a:latin typeface="Times New Roman Italic" charset="0"/>
                <a:ea typeface="ＭＳ Ｐゴシック" charset="-128"/>
                <a:cs typeface="Arial" charset="0"/>
              </a:rPr>
              <a:t>Efectos de la oración</a:t>
            </a:r>
          </a:p>
        </p:txBody>
      </p:sp>
      <p:sp>
        <p:nvSpPr>
          <p:cNvPr id="20483" name="Title 1"/>
          <p:cNvSpPr txBox="1">
            <a:spLocks/>
          </p:cNvSpPr>
          <p:nvPr/>
        </p:nvSpPr>
        <p:spPr bwMode="auto">
          <a:xfrm>
            <a:off x="6324600" y="685800"/>
            <a:ext cx="2819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s-ES_tradnl" sz="2100">
                <a:solidFill>
                  <a:srgbClr val="FFFFFF"/>
                </a:solidFill>
                <a:cs typeface="Arial" charset="0"/>
              </a:rPr>
              <a:t>Sesión 2</a:t>
            </a:r>
          </a:p>
        </p:txBody>
      </p:sp>
      <p:sp>
        <p:nvSpPr>
          <p:cNvPr id="7" name="Rectángulo 6"/>
          <p:cNvSpPr>
            <a:spLocks noChangeArrowheads="1"/>
          </p:cNvSpPr>
          <p:nvPr/>
        </p:nvSpPr>
        <p:spPr bwMode="auto">
          <a:xfrm>
            <a:off x="495300" y="1143000"/>
            <a:ext cx="81915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457200" indent="-457200">
              <a:buClr>
                <a:srgbClr val="112E6B"/>
              </a:buClr>
              <a:buFont typeface="Arial" charset="0"/>
              <a:buChar char="•"/>
            </a:pPr>
            <a:r>
              <a:rPr lang="es-ES_tradnl" sz="2400"/>
              <a:t>Cada vez que oramos el Señor acude a nuestra ayuda y nos levanta con su diestra. </a:t>
            </a:r>
          </a:p>
          <a:p>
            <a:pPr marL="457200" indent="-457200">
              <a:buClr>
                <a:srgbClr val="112E6B"/>
              </a:buClr>
              <a:buFont typeface="Arial" charset="0"/>
              <a:buChar char="•"/>
            </a:pPr>
            <a:r>
              <a:rPr lang="es-ES_tradnl" sz="2400"/>
              <a:t>La oración continua es imprescindible. </a:t>
            </a:r>
          </a:p>
          <a:p>
            <a:pPr marL="457200" indent="-457200">
              <a:buClr>
                <a:srgbClr val="112E6B"/>
              </a:buClr>
              <a:buFont typeface="Arial" charset="0"/>
              <a:buChar char="•"/>
            </a:pPr>
            <a:r>
              <a:rPr lang="es-ES_tradnl" sz="2400"/>
              <a:t>Nuestra oración puede requerir un poco más de tiempo para ser contestada.</a:t>
            </a:r>
          </a:p>
          <a:p>
            <a:pPr marL="906463" lvl="1" indent="-457200">
              <a:buClr>
                <a:srgbClr val="112E6B"/>
              </a:buClr>
              <a:buFont typeface="Lucida Grande" charset="0"/>
              <a:buChar char="−"/>
            </a:pPr>
            <a:r>
              <a:rPr lang="es-ES_tradnl" sz="2400"/>
              <a:t>Frecuente.</a:t>
            </a:r>
          </a:p>
          <a:p>
            <a:pPr marL="906463" lvl="1" indent="-457200">
              <a:buClr>
                <a:srgbClr val="112E6B"/>
              </a:buClr>
              <a:buFont typeface="Lucida Grande" charset="0"/>
              <a:buChar char="−"/>
            </a:pPr>
            <a:r>
              <a:rPr lang="es-ES_tradnl" sz="2400"/>
              <a:t>En unidad (2 o más personas).</a:t>
            </a:r>
          </a:p>
          <a:p>
            <a:pPr marL="457200" indent="-457200">
              <a:buClr>
                <a:srgbClr val="112E6B"/>
              </a:buClr>
              <a:buFont typeface="Lucida Grande" charset="0"/>
              <a:buChar char="−"/>
            </a:pPr>
            <a:r>
              <a:rPr lang="es-ES_tradnl" sz="2400"/>
              <a:t>Debe ser una oración de guerra.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bldLvl="3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ctrTitle"/>
          </p:nvPr>
        </p:nvSpPr>
        <p:spPr>
          <a:xfrm>
            <a:off x="190500" y="0"/>
            <a:ext cx="8763000" cy="914400"/>
          </a:xfrm>
        </p:spPr>
        <p:txBody>
          <a:bodyPr/>
          <a:lstStyle/>
          <a:p>
            <a:pPr algn="l" eaLnBrk="1" hangingPunct="1"/>
            <a:r>
              <a:rPr lang="es-ES_tradnl" sz="3600" b="1" smtClean="0">
                <a:solidFill>
                  <a:srgbClr val="FFFFFF"/>
                </a:solidFill>
                <a:latin typeface="Times New Roman Italic" charset="0"/>
                <a:ea typeface="ＭＳ Ｐゴシック" charset="-128"/>
                <a:cs typeface="Arial" charset="0"/>
              </a:rPr>
              <a:t>Disciplina de oración</a:t>
            </a:r>
          </a:p>
        </p:txBody>
      </p:sp>
      <p:sp>
        <p:nvSpPr>
          <p:cNvPr id="22531" name="Title 1"/>
          <p:cNvSpPr txBox="1">
            <a:spLocks/>
          </p:cNvSpPr>
          <p:nvPr/>
        </p:nvSpPr>
        <p:spPr bwMode="auto">
          <a:xfrm>
            <a:off x="6324600" y="685800"/>
            <a:ext cx="2819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s-ES_tradnl" sz="2100">
                <a:solidFill>
                  <a:srgbClr val="FFFFFF"/>
                </a:solidFill>
                <a:cs typeface="Arial" charset="0"/>
              </a:rPr>
              <a:t>Sesión 2</a:t>
            </a:r>
          </a:p>
        </p:txBody>
      </p:sp>
      <p:sp>
        <p:nvSpPr>
          <p:cNvPr id="7" name="Rectángulo 6"/>
          <p:cNvSpPr>
            <a:spLocks noChangeArrowheads="1"/>
          </p:cNvSpPr>
          <p:nvPr/>
        </p:nvSpPr>
        <p:spPr bwMode="auto">
          <a:xfrm>
            <a:off x="495300" y="1143000"/>
            <a:ext cx="58293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s-ES_tradnl" sz="2400" b="1" i="1">
                <a:solidFill>
                  <a:srgbClr val="112E6B"/>
                </a:solidFill>
              </a:rPr>
              <a:t>El desarrollo de los hábitos dependen de la repetición de las acciones. </a:t>
            </a:r>
          </a:p>
          <a:p>
            <a:endParaRPr lang="es-ES_tradnl" sz="2400"/>
          </a:p>
          <a:p>
            <a:r>
              <a:rPr lang="es-ES_tradnl" sz="2400" b="1">
                <a:solidFill>
                  <a:srgbClr val="112E6B"/>
                </a:solidFill>
              </a:rPr>
              <a:t>LUGAR | </a:t>
            </a:r>
            <a:r>
              <a:rPr lang="es-ES_tradnl" sz="2400"/>
              <a:t>Determine un lugar que permita su tiempo diario de oración.</a:t>
            </a:r>
          </a:p>
          <a:p>
            <a:endParaRPr lang="es-ES_tradnl" sz="2400"/>
          </a:p>
          <a:p>
            <a:r>
              <a:rPr lang="es-ES_tradnl" sz="2400" b="1">
                <a:solidFill>
                  <a:srgbClr val="112E6B"/>
                </a:solidFill>
              </a:rPr>
              <a:t>TIEMPO | </a:t>
            </a:r>
            <a:r>
              <a:rPr lang="es-ES_tradnl" sz="2400"/>
              <a:t>Señale un horario y tiempo de duración específico diario para orar.</a:t>
            </a:r>
          </a:p>
          <a:p>
            <a:endParaRPr lang="es-ES_tradnl" sz="2400"/>
          </a:p>
          <a:p>
            <a:r>
              <a:rPr lang="es-ES_tradnl" sz="2400" b="1">
                <a:solidFill>
                  <a:srgbClr val="112E6B"/>
                </a:solidFill>
              </a:rPr>
              <a:t>PROPÓSITOS | </a:t>
            </a:r>
            <a:r>
              <a:rPr lang="es-ES_tradnl" sz="2400"/>
              <a:t>Desarrolle una lista de oración específica.</a:t>
            </a:r>
          </a:p>
        </p:txBody>
      </p:sp>
      <p:sp>
        <p:nvSpPr>
          <p:cNvPr id="22533" name="CuadroTexto 9"/>
          <p:cNvSpPr txBox="1">
            <a:spLocks noChangeArrowheads="1"/>
          </p:cNvSpPr>
          <p:nvPr/>
        </p:nvSpPr>
        <p:spPr bwMode="auto">
          <a:xfrm>
            <a:off x="533400" y="6411913"/>
            <a:ext cx="22098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s-ES_tradnl" sz="1600">
                <a:solidFill>
                  <a:srgbClr val="112E6B"/>
                </a:solidFill>
              </a:rPr>
              <a:t>Anexo 2</a:t>
            </a:r>
          </a:p>
        </p:txBody>
      </p:sp>
      <p:pic>
        <p:nvPicPr>
          <p:cNvPr id="9" name="Imagen 8" descr="MC900432665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67500" y="4572000"/>
            <a:ext cx="2286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bldLvl="3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ctrTitle"/>
          </p:nvPr>
        </p:nvSpPr>
        <p:spPr>
          <a:xfrm>
            <a:off x="190500" y="0"/>
            <a:ext cx="8763000" cy="914400"/>
          </a:xfrm>
        </p:spPr>
        <p:txBody>
          <a:bodyPr/>
          <a:lstStyle/>
          <a:p>
            <a:pPr algn="l" eaLnBrk="1" hangingPunct="1"/>
            <a:r>
              <a:rPr lang="es-ES_tradnl" sz="3600" b="1" smtClean="0">
                <a:solidFill>
                  <a:srgbClr val="FFFFFF"/>
                </a:solidFill>
                <a:latin typeface="Times New Roman Italic" charset="0"/>
                <a:ea typeface="ＭＳ Ｐゴシック" charset="-128"/>
                <a:cs typeface="Arial" charset="0"/>
              </a:rPr>
              <a:t>Estructura de una reunión de oración</a:t>
            </a:r>
          </a:p>
        </p:txBody>
      </p:sp>
      <p:sp>
        <p:nvSpPr>
          <p:cNvPr id="24579" name="Title 1"/>
          <p:cNvSpPr txBox="1">
            <a:spLocks/>
          </p:cNvSpPr>
          <p:nvPr/>
        </p:nvSpPr>
        <p:spPr bwMode="auto">
          <a:xfrm>
            <a:off x="6324600" y="685800"/>
            <a:ext cx="2819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s-ES_tradnl" sz="2100">
                <a:solidFill>
                  <a:srgbClr val="FFFFFF"/>
                </a:solidFill>
                <a:cs typeface="Arial" charset="0"/>
              </a:rPr>
              <a:t>Sesión 2</a:t>
            </a:r>
          </a:p>
        </p:txBody>
      </p:sp>
      <p:sp>
        <p:nvSpPr>
          <p:cNvPr id="7" name="Rectángulo 6"/>
          <p:cNvSpPr>
            <a:spLocks noChangeArrowheads="1"/>
          </p:cNvSpPr>
          <p:nvPr/>
        </p:nvSpPr>
        <p:spPr bwMode="auto">
          <a:xfrm>
            <a:off x="495300" y="1329898"/>
            <a:ext cx="8191500" cy="1218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lvl="1" indent="-457200">
              <a:buClr>
                <a:srgbClr val="112E6B"/>
              </a:buClr>
              <a:buFont typeface="Calibri" charset="0"/>
              <a:buAutoNum type="alphaLcPeriod"/>
            </a:pPr>
            <a:r>
              <a:rPr lang="es-ES_tradnl" sz="2400" b="1" u="sng" dirty="0" smtClean="0">
                <a:solidFill>
                  <a:srgbClr val="112E6B"/>
                </a:solidFill>
              </a:rPr>
              <a:t>ENFOCADA</a:t>
            </a:r>
            <a:r>
              <a:rPr lang="es-ES_tradnl" sz="2400" dirty="0" smtClean="0"/>
              <a:t> a la plantación de iglesias.</a:t>
            </a:r>
            <a:endParaRPr lang="es-ES_tradnl" sz="2400" dirty="0"/>
          </a:p>
        </p:txBody>
      </p:sp>
      <p:sp>
        <p:nvSpPr>
          <p:cNvPr id="6" name="5 Rectángulo"/>
          <p:cNvSpPr/>
          <p:nvPr/>
        </p:nvSpPr>
        <p:spPr>
          <a:xfrm>
            <a:off x="495300" y="2548354"/>
            <a:ext cx="76771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indent="-457200">
              <a:buClr>
                <a:srgbClr val="112E6B"/>
              </a:buClr>
            </a:pPr>
            <a:r>
              <a:rPr lang="es-ES_tradnl" sz="2400" dirty="0" smtClean="0">
                <a:solidFill>
                  <a:schemeClr val="accent1">
                    <a:lumMod val="50000"/>
                  </a:schemeClr>
                </a:solidFill>
              </a:rPr>
              <a:t>b.  </a:t>
            </a:r>
            <a:r>
              <a:rPr lang="es-ES_tradnl" sz="2400" dirty="0" smtClean="0"/>
              <a:t>Prepare al grupo anímica y espiritualmente.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95300" y="3628474"/>
            <a:ext cx="81915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indent="-457200">
              <a:buClr>
                <a:srgbClr val="112E6B"/>
              </a:buClr>
            </a:pPr>
            <a:r>
              <a:rPr lang="es-ES_tradnl" sz="2400" dirty="0" smtClean="0">
                <a:solidFill>
                  <a:schemeClr val="accent1">
                    <a:lumMod val="50000"/>
                  </a:schemeClr>
                </a:solidFill>
              </a:rPr>
              <a:t>c.  N</a:t>
            </a:r>
            <a:r>
              <a:rPr lang="es-ES_tradnl" sz="2400" dirty="0" smtClean="0"/>
              <a:t>ecesidades </a:t>
            </a:r>
            <a:r>
              <a:rPr lang="es-ES_tradnl" sz="2400" b="1" u="sng" dirty="0" smtClean="0">
                <a:solidFill>
                  <a:srgbClr val="112E6B"/>
                </a:solidFill>
              </a:rPr>
              <a:t>ESPECÍFICAS</a:t>
            </a:r>
            <a:r>
              <a:rPr lang="es-ES_tradnl" sz="2400" dirty="0" smtClean="0"/>
              <a:t>.</a:t>
            </a:r>
          </a:p>
        </p:txBody>
      </p:sp>
      <p:sp>
        <p:nvSpPr>
          <p:cNvPr id="9" name="8 Rectángulo"/>
          <p:cNvSpPr/>
          <p:nvPr/>
        </p:nvSpPr>
        <p:spPr>
          <a:xfrm>
            <a:off x="495300" y="4629328"/>
            <a:ext cx="74610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indent="-457200">
              <a:buClr>
                <a:srgbClr val="112E6B"/>
              </a:buClr>
            </a:pPr>
            <a:r>
              <a:rPr lang="es-ES_tradnl" sz="2400" dirty="0" smtClean="0">
                <a:solidFill>
                  <a:schemeClr val="accent1">
                    <a:lumMod val="50000"/>
                  </a:schemeClr>
                </a:solidFill>
              </a:rPr>
              <a:t>d. T</a:t>
            </a:r>
            <a:r>
              <a:rPr lang="es-ES_tradnl" sz="2400" dirty="0" smtClean="0"/>
              <a:t>ermine con acción de gracias y adoración.</a:t>
            </a:r>
            <a:endParaRPr lang="es-ES_tradnl" sz="24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6" grpId="0"/>
      <p:bldP spid="8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ctrTitle"/>
          </p:nvPr>
        </p:nvSpPr>
        <p:spPr>
          <a:xfrm>
            <a:off x="190500" y="0"/>
            <a:ext cx="8763000" cy="914400"/>
          </a:xfrm>
        </p:spPr>
        <p:txBody>
          <a:bodyPr/>
          <a:lstStyle/>
          <a:p>
            <a:pPr algn="l" eaLnBrk="1" hangingPunct="1"/>
            <a:r>
              <a:rPr lang="es-ES_tradnl" sz="3600" b="1" smtClean="0">
                <a:solidFill>
                  <a:srgbClr val="FFFFFF"/>
                </a:solidFill>
                <a:latin typeface="Times New Roman Italic" charset="0"/>
                <a:ea typeface="ＭＳ Ｐゴシック" charset="-128"/>
                <a:cs typeface="Arial" charset="0"/>
              </a:rPr>
              <a:t>Socios de oración permanente</a:t>
            </a:r>
          </a:p>
        </p:txBody>
      </p:sp>
      <p:sp>
        <p:nvSpPr>
          <p:cNvPr id="26627" name="Title 1"/>
          <p:cNvSpPr txBox="1">
            <a:spLocks/>
          </p:cNvSpPr>
          <p:nvPr/>
        </p:nvSpPr>
        <p:spPr bwMode="auto">
          <a:xfrm>
            <a:off x="6324600" y="685800"/>
            <a:ext cx="2819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s-ES_tradnl" sz="2100">
                <a:solidFill>
                  <a:srgbClr val="FFFFFF"/>
                </a:solidFill>
                <a:cs typeface="Arial" charset="0"/>
              </a:rPr>
              <a:t>Sesión 2</a:t>
            </a:r>
          </a:p>
        </p:txBody>
      </p:sp>
      <p:sp>
        <p:nvSpPr>
          <p:cNvPr id="7" name="Rectángulo 6"/>
          <p:cNvSpPr>
            <a:spLocks noChangeArrowheads="1"/>
          </p:cNvSpPr>
          <p:nvPr/>
        </p:nvSpPr>
        <p:spPr bwMode="auto">
          <a:xfrm>
            <a:off x="495300" y="1676400"/>
            <a:ext cx="81915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457200" indent="-457200">
              <a:buClr>
                <a:srgbClr val="112E6B"/>
              </a:buClr>
              <a:buFont typeface="Calibri" charset="0"/>
              <a:buAutoNum type="alphaLcPeriod"/>
            </a:pPr>
            <a:r>
              <a:rPr lang="es-ES_tradnl" sz="2400"/>
              <a:t>Elabore una lista con los nombres de las personas que se han comprometido como socios de oración. </a:t>
            </a:r>
          </a:p>
          <a:p>
            <a:pPr marL="457200" indent="-457200">
              <a:buClr>
                <a:srgbClr val="112E6B"/>
              </a:buClr>
              <a:buFont typeface="Calibri" charset="0"/>
              <a:buAutoNum type="alphaLcPeriod"/>
            </a:pPr>
            <a:endParaRPr lang="es-ES_tradnl" sz="2400"/>
          </a:p>
          <a:p>
            <a:pPr marL="457200" indent="-457200">
              <a:buClr>
                <a:srgbClr val="112E6B"/>
              </a:buClr>
              <a:buFont typeface="Calibri" charset="0"/>
              <a:buAutoNum type="alphaLcPeriod"/>
            </a:pPr>
            <a:r>
              <a:rPr lang="es-ES_tradnl" sz="2400"/>
              <a:t>Distribuya una lista de necesidades,                     obstáculos y desafíos espirituales                                      y materiales que ha identificado                                             en la zona de siembra.</a:t>
            </a:r>
          </a:p>
        </p:txBody>
      </p:sp>
      <p:pic>
        <p:nvPicPr>
          <p:cNvPr id="26629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78438" y="4038600"/>
            <a:ext cx="304165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bldLvl="3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1760</TotalTime>
  <Words>395</Words>
  <Application>Microsoft Office PowerPoint</Application>
  <PresentationFormat>Presentación en pantalla (4:3)</PresentationFormat>
  <Paragraphs>62</Paragraphs>
  <Slides>7</Slides>
  <Notes>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Office Theme</vt:lpstr>
      <vt:lpstr>Presentación de PowerPoint</vt:lpstr>
      <vt:lpstr>La oración</vt:lpstr>
      <vt:lpstr>Obstáculos de la oración</vt:lpstr>
      <vt:lpstr>Efectos de la oración</vt:lpstr>
      <vt:lpstr>Disciplina de oración</vt:lpstr>
      <vt:lpstr>Estructura de una reunión de oración</vt:lpstr>
      <vt:lpstr>Socios de oración permanente</vt:lpstr>
    </vt:vector>
  </TitlesOfParts>
  <Company>Red de Multiplicación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Módulo 1</dc:title>
  <dc:creator>Rommel Salazar López</dc:creator>
  <cp:keywords>sesión 2 jho</cp:keywords>
  <cp:lastModifiedBy>COMPAQ</cp:lastModifiedBy>
  <cp:revision>130</cp:revision>
  <dcterms:created xsi:type="dcterms:W3CDTF">2010-10-02T04:59:54Z</dcterms:created>
  <dcterms:modified xsi:type="dcterms:W3CDTF">2013-02-24T14:40:50Z</dcterms:modified>
</cp:coreProperties>
</file>